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gif" Type="http://schemas.openxmlformats.org/officeDocument/2006/relationships/image"/><Relationship Id="rId4" Target="../media/image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gif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gif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4284050" y="755959"/>
            <a:ext cx="3555371" cy="352204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48" t="0" r="48" b="0"/>
          <a:stretch>
            <a:fillRect/>
          </a:stretch>
        </p:blipFill>
        <p:spPr>
          <a:xfrm flipH="false" flipV="false" rot="0">
            <a:off x="11097237" y="5998462"/>
            <a:ext cx="3428047" cy="339590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2700000">
            <a:off x="4796923" y="796423"/>
            <a:ext cx="8694153" cy="8694153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950170" y="2789339"/>
            <a:ext cx="12387660" cy="4708322"/>
            <a:chOff x="0" y="0"/>
            <a:chExt cx="14984401" cy="56952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84402" cy="5695296"/>
            </a:xfrm>
            <a:custGeom>
              <a:avLst/>
              <a:gdLst/>
              <a:ahLst/>
              <a:cxnLst/>
              <a:rect r="r" b="b" t="t" l="l"/>
              <a:pathLst>
                <a:path h="5695296" w="14984402">
                  <a:moveTo>
                    <a:pt x="0" y="0"/>
                  </a:moveTo>
                  <a:lnTo>
                    <a:pt x="0" y="5695296"/>
                  </a:lnTo>
                  <a:lnTo>
                    <a:pt x="14984402" y="5695296"/>
                  </a:lnTo>
                  <a:lnTo>
                    <a:pt x="14984402" y="0"/>
                  </a:lnTo>
                  <a:lnTo>
                    <a:pt x="0" y="0"/>
                  </a:lnTo>
                  <a:close/>
                  <a:moveTo>
                    <a:pt x="14923441" y="5634336"/>
                  </a:moveTo>
                  <a:lnTo>
                    <a:pt x="59690" y="5634336"/>
                  </a:lnTo>
                  <a:lnTo>
                    <a:pt x="59690" y="59690"/>
                  </a:lnTo>
                  <a:lnTo>
                    <a:pt x="14923441" y="59690"/>
                  </a:lnTo>
                  <a:lnTo>
                    <a:pt x="14923441" y="563433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7205745" y="7907671"/>
            <a:ext cx="3762720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0">
            <a:off x="8270379" y="8599507"/>
            <a:ext cx="1633452" cy="0"/>
          </a:xfrm>
          <a:prstGeom prst="line">
            <a:avLst/>
          </a:prstGeom>
          <a:ln cap="rnd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0" y="6903248"/>
            <a:ext cx="3397955" cy="3392518"/>
            <a:chOff x="0" y="0"/>
            <a:chExt cx="6350000" cy="63398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4890045" y="0"/>
            <a:ext cx="3397955" cy="3392518"/>
            <a:chOff x="0" y="0"/>
            <a:chExt cx="6350000" cy="63398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729551" y="755959"/>
            <a:ext cx="828897" cy="828897"/>
          </a:xfrm>
          <a:custGeom>
            <a:avLst/>
            <a:gdLst/>
            <a:ahLst/>
            <a:cxnLst/>
            <a:rect r="r" b="b" t="t" l="l"/>
            <a:pathLst>
              <a:path h="828897" w="828897">
                <a:moveTo>
                  <a:pt x="0" y="0"/>
                </a:moveTo>
                <a:lnTo>
                  <a:pt x="828898" y="0"/>
                </a:lnTo>
                <a:lnTo>
                  <a:pt x="828898" y="828897"/>
                </a:lnTo>
                <a:lnTo>
                  <a:pt x="0" y="828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674131" y="4572252"/>
            <a:ext cx="8939739" cy="778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Open Sans"/>
              </a:rPr>
              <a:t>SCANSIONE ED ENUMERAZIONE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24895" y="-14188"/>
            <a:ext cx="10068895" cy="10404589"/>
            <a:chOff x="0" y="0"/>
            <a:chExt cx="185214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5214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52140">
                  <a:moveTo>
                    <a:pt x="0" y="0"/>
                  </a:moveTo>
                  <a:lnTo>
                    <a:pt x="1852140" y="0"/>
                  </a:lnTo>
                  <a:lnTo>
                    <a:pt x="185214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14892763" y="6995164"/>
            <a:ext cx="3397955" cy="3392518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-10800000">
            <a:off x="976540" y="2078567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0"/>
                </a:lnTo>
                <a:lnTo>
                  <a:pt x="0" y="736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1695" y="8228847"/>
            <a:ext cx="462577" cy="462577"/>
          </a:xfrm>
          <a:custGeom>
            <a:avLst/>
            <a:gdLst/>
            <a:ahLst/>
            <a:cxnLst/>
            <a:rect r="r" b="b" t="t" l="l"/>
            <a:pathLst>
              <a:path h="462577" w="462577">
                <a:moveTo>
                  <a:pt x="0" y="0"/>
                </a:moveTo>
                <a:lnTo>
                  <a:pt x="462576" y="0"/>
                </a:lnTo>
                <a:lnTo>
                  <a:pt x="462576" y="462576"/>
                </a:lnTo>
                <a:lnTo>
                  <a:pt x="0" y="462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1272351" y="9231215"/>
            <a:ext cx="961265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028700" y="1028700"/>
            <a:ext cx="881348" cy="881348"/>
            <a:chOff x="0" y="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356875" y="-180986"/>
            <a:ext cx="3898231" cy="3908163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10353137" y="2814737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2"/>
                </a:lnTo>
                <a:lnTo>
                  <a:pt x="0" y="5682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53137" y="3864605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1"/>
                </a:lnTo>
                <a:lnTo>
                  <a:pt x="0" y="568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353137" y="4944983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1"/>
                </a:lnTo>
                <a:lnTo>
                  <a:pt x="0" y="568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353137" y="6114929"/>
            <a:ext cx="698288" cy="568231"/>
          </a:xfrm>
          <a:custGeom>
            <a:avLst/>
            <a:gdLst/>
            <a:ahLst/>
            <a:cxnLst/>
            <a:rect r="r" b="b" t="t" l="l"/>
            <a:pathLst>
              <a:path h="568231" w="698288">
                <a:moveTo>
                  <a:pt x="0" y="0"/>
                </a:moveTo>
                <a:lnTo>
                  <a:pt x="698287" y="0"/>
                </a:lnTo>
                <a:lnTo>
                  <a:pt x="698287" y="568231"/>
                </a:lnTo>
                <a:lnTo>
                  <a:pt x="0" y="568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10353137" y="3582945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10353137" y="4681737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>
            <a:off x="10353137" y="5770310"/>
            <a:ext cx="6100646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1318487" y="2863930"/>
            <a:ext cx="52732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OS FINGERPRINT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318487" y="3913797"/>
            <a:ext cx="513529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SYN SCAN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18487" y="4994176"/>
            <a:ext cx="46815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TCP CONNECT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18487" y="6164121"/>
            <a:ext cx="468155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Glacial Indifference Bold"/>
              </a:rPr>
              <a:t>VERSION DETECTING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26734" y="8845030"/>
            <a:ext cx="2452497" cy="290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6"/>
              </a:lnSpc>
              <a:spcBef>
                <a:spcPct val="0"/>
              </a:spcBef>
            </a:pPr>
            <a:r>
              <a:rPr lang="en-US" sz="1668">
                <a:solidFill>
                  <a:srgbClr val="FFFFFF"/>
                </a:solidFill>
                <a:latin typeface="Glacial Indifference"/>
              </a:rPr>
              <a:t>NOME AZIENDA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72351" y="1092498"/>
            <a:ext cx="33740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6"/>
              </a:lnSpc>
            </a:pPr>
            <a:r>
              <a:rPr lang="en-US" sz="3954">
                <a:solidFill>
                  <a:srgbClr val="FF66C4"/>
                </a:solidFill>
                <a:latin typeface="Glacial Indifference Bold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1052" y="3253665"/>
            <a:ext cx="3605451" cy="96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79"/>
              </a:lnSpc>
              <a:spcBef>
                <a:spcPct val="0"/>
              </a:spcBef>
            </a:pPr>
            <a:r>
              <a:rPr lang="en-US" sz="5699">
                <a:solidFill>
                  <a:srgbClr val="FFFFFF"/>
                </a:solidFill>
                <a:latin typeface="Glacial Indifference Bold"/>
              </a:rPr>
              <a:t>OBBIETTIVI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6416537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3644933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416537" y="6707371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1666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416537" y="6726421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6" y="0"/>
                </a:lnTo>
                <a:lnTo>
                  <a:pt x="1434056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076163" y="450537"/>
            <a:ext cx="6506862" cy="4530808"/>
          </a:xfrm>
          <a:custGeom>
            <a:avLst/>
            <a:gdLst/>
            <a:ahLst/>
            <a:cxnLst/>
            <a:rect r="r" b="b" t="t" l="l"/>
            <a:pathLst>
              <a:path h="4530808" w="6506862">
                <a:moveTo>
                  <a:pt x="0" y="0"/>
                </a:moveTo>
                <a:lnTo>
                  <a:pt x="6506862" y="0"/>
                </a:lnTo>
                <a:lnTo>
                  <a:pt x="6506862" y="4530808"/>
                </a:lnTo>
                <a:lnTo>
                  <a:pt x="0" y="45308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011153" y="5143500"/>
            <a:ext cx="4636883" cy="4480278"/>
          </a:xfrm>
          <a:custGeom>
            <a:avLst/>
            <a:gdLst/>
            <a:ahLst/>
            <a:cxnLst/>
            <a:rect r="r" b="b" t="t" l="l"/>
            <a:pathLst>
              <a:path h="4480278" w="4636883">
                <a:moveTo>
                  <a:pt x="0" y="0"/>
                </a:moveTo>
                <a:lnTo>
                  <a:pt x="4636883" y="0"/>
                </a:lnTo>
                <a:lnTo>
                  <a:pt x="4636883" y="4480278"/>
                </a:lnTo>
                <a:lnTo>
                  <a:pt x="0" y="44802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17556" y="2109516"/>
            <a:ext cx="4515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OS FINGERPRINT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53953" y="1095179"/>
            <a:ext cx="27677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53695" y="3762940"/>
            <a:ext cx="6704313" cy="2139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8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Questo comando di nmap è utile al riconoscimento del sistema operativo dell’host. Ci mostra inoltre le porte e la versione del kernel. </a:t>
            </a:r>
          </a:p>
          <a:p>
            <a:pPr algn="r">
              <a:lnSpc>
                <a:spcPts val="3388"/>
              </a:lnSpc>
            </a:pPr>
            <a:r>
              <a:rPr lang="en-US" sz="2800">
                <a:solidFill>
                  <a:srgbClr val="FFFFFF"/>
                </a:solidFill>
                <a:latin typeface="Glacial Indifference"/>
              </a:rPr>
              <a:t>L’ho usato su metasploitable2 e windows 7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6416537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2704781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357748" y="723496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1666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98958" y="7666491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5" y="0"/>
                </a:lnTo>
                <a:lnTo>
                  <a:pt x="1434055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711996" y="1478326"/>
            <a:ext cx="8877218" cy="7045411"/>
          </a:xfrm>
          <a:custGeom>
            <a:avLst/>
            <a:gdLst/>
            <a:ahLst/>
            <a:cxnLst/>
            <a:rect r="r" b="b" t="t" l="l"/>
            <a:pathLst>
              <a:path h="7045411" w="8877218">
                <a:moveTo>
                  <a:pt x="0" y="0"/>
                </a:moveTo>
                <a:lnTo>
                  <a:pt x="8877218" y="0"/>
                </a:lnTo>
                <a:lnTo>
                  <a:pt x="8877218" y="7045411"/>
                </a:lnTo>
                <a:lnTo>
                  <a:pt x="0" y="70454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323103" y="2109516"/>
            <a:ext cx="5409911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SYN SCAN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44428" y="1095179"/>
            <a:ext cx="27677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47288" y="3377177"/>
            <a:ext cx="5526935" cy="214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Il syn scan viene effettuato trmite il comando -sS e permette la creazione di un pacchetto che usa solo la prima delle 3 way handshake</a:t>
            </a:r>
          </a:p>
          <a:p>
            <a:pPr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inviando anche un protocollo ping.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6416537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4322371" y="2097158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8" y="0"/>
                </a:lnTo>
                <a:lnTo>
                  <a:pt x="985668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357748" y="7092929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1666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98958" y="7524461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5" y="0"/>
                </a:lnTo>
                <a:lnTo>
                  <a:pt x="1434055" y="1166962"/>
                </a:lnTo>
                <a:lnTo>
                  <a:pt x="0" y="116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383236" y="1469374"/>
            <a:ext cx="9152057" cy="6807001"/>
          </a:xfrm>
          <a:custGeom>
            <a:avLst/>
            <a:gdLst/>
            <a:ahLst/>
            <a:cxnLst/>
            <a:rect r="r" b="b" t="t" l="l"/>
            <a:pathLst>
              <a:path h="6807001" w="9152057">
                <a:moveTo>
                  <a:pt x="0" y="0"/>
                </a:moveTo>
                <a:lnTo>
                  <a:pt x="9152057" y="0"/>
                </a:lnTo>
                <a:lnTo>
                  <a:pt x="9152057" y="6807001"/>
                </a:lnTo>
                <a:lnTo>
                  <a:pt x="0" y="68070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17556" y="2109516"/>
            <a:ext cx="4515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TCP connect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3953" y="1095179"/>
            <a:ext cx="27677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7015" y="3517569"/>
            <a:ext cx="5645999" cy="3006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Viene impiegato tramite il comando -sT e viene impiegato al fine di trovare servizi, porte aperte e indirizzo MAC address come il comando -sS ma impiega tutte le 3 way handshake (SYN-SYN/ACK-ACK)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-2718" y="2718"/>
            <a:ext cx="3397955" cy="3392518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5" id="5"/>
          <p:cNvSpPr/>
          <p:nvPr/>
        </p:nvSpPr>
        <p:spPr>
          <a:xfrm rot="0">
            <a:off x="6416537" y="2939530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5400000">
            <a:off x="3267770" y="2034796"/>
            <a:ext cx="985667" cy="736170"/>
          </a:xfrm>
          <a:custGeom>
            <a:avLst/>
            <a:gdLst/>
            <a:ahLst/>
            <a:cxnLst/>
            <a:rect r="r" b="b" t="t" l="l"/>
            <a:pathLst>
              <a:path h="736170" w="985667">
                <a:moveTo>
                  <a:pt x="0" y="0"/>
                </a:moveTo>
                <a:lnTo>
                  <a:pt x="985667" y="0"/>
                </a:lnTo>
                <a:lnTo>
                  <a:pt x="985667" y="736171"/>
                </a:lnTo>
                <a:lnTo>
                  <a:pt x="0" y="73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6357748" y="6406475"/>
            <a:ext cx="1316476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6851666" y="1028700"/>
            <a:ext cx="881348" cy="881348"/>
            <a:chOff x="0" y="0"/>
            <a:chExt cx="6355080" cy="63550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66C4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298958" y="6838007"/>
            <a:ext cx="1434056" cy="1166963"/>
          </a:xfrm>
          <a:custGeom>
            <a:avLst/>
            <a:gdLst/>
            <a:ahLst/>
            <a:cxnLst/>
            <a:rect r="r" b="b" t="t" l="l"/>
            <a:pathLst>
              <a:path h="1166963" w="1434056">
                <a:moveTo>
                  <a:pt x="0" y="0"/>
                </a:moveTo>
                <a:lnTo>
                  <a:pt x="1434055" y="0"/>
                </a:lnTo>
                <a:lnTo>
                  <a:pt x="1434055" y="1166963"/>
                </a:lnTo>
                <a:lnTo>
                  <a:pt x="0" y="1166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91652" y="2140980"/>
            <a:ext cx="9212757" cy="5082593"/>
          </a:xfrm>
          <a:custGeom>
            <a:avLst/>
            <a:gdLst/>
            <a:ahLst/>
            <a:cxnLst/>
            <a:rect r="r" b="b" t="t" l="l"/>
            <a:pathLst>
              <a:path h="5082593" w="9212757">
                <a:moveTo>
                  <a:pt x="0" y="0"/>
                </a:moveTo>
                <a:lnTo>
                  <a:pt x="9212757" y="0"/>
                </a:lnTo>
                <a:lnTo>
                  <a:pt x="9212757" y="5082593"/>
                </a:lnTo>
                <a:lnTo>
                  <a:pt x="0" y="5082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217556" y="2109516"/>
            <a:ext cx="4515457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Glacial Indifference"/>
              </a:rPr>
              <a:t>Version detection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3953" y="1095179"/>
            <a:ext cx="276774" cy="680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36"/>
              </a:lnSpc>
            </a:pPr>
            <a:r>
              <a:rPr lang="en-US" sz="3954">
                <a:solidFill>
                  <a:srgbClr val="FDFFFF"/>
                </a:solidFill>
                <a:latin typeface="Glacial Indifference Bold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87015" y="3817279"/>
            <a:ext cx="5645999" cy="1720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87"/>
              </a:lnSpc>
            </a:pPr>
            <a:r>
              <a:rPr lang="en-US" sz="2799">
                <a:solidFill>
                  <a:srgbClr val="FFFFFF"/>
                </a:solidFill>
                <a:latin typeface="Glacial Indifference"/>
              </a:rPr>
              <a:t>Viene impiegato tramite il comando -sT al fine di individuare la versione del sistema operativo e dei servizi attivi quali ftp e telnet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8448408" y="9219896"/>
            <a:ext cx="1362967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2700000">
            <a:off x="6690292" y="2258326"/>
            <a:ext cx="4907415" cy="4907415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66C4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83437" y="1330063"/>
            <a:ext cx="6830630" cy="6763943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2700000">
            <a:off x="7043722" y="2611756"/>
            <a:ext cx="4200557" cy="4200557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10294C"/>
            </a:solidFill>
          </p:spPr>
        </p:sp>
      </p:grpSp>
      <p:sp>
        <p:nvSpPr>
          <p:cNvPr name="AutoShape 9" id="9"/>
          <p:cNvSpPr/>
          <p:nvPr/>
        </p:nvSpPr>
        <p:spPr>
          <a:xfrm>
            <a:off x="8579910" y="4070609"/>
            <a:ext cx="1237683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-10800000">
            <a:off x="8696654" y="3127248"/>
            <a:ext cx="926673" cy="692109"/>
          </a:xfrm>
          <a:custGeom>
            <a:avLst/>
            <a:gdLst/>
            <a:ahLst/>
            <a:cxnLst/>
            <a:rect r="r" b="b" t="t" l="l"/>
            <a:pathLst>
              <a:path h="692109" w="926673">
                <a:moveTo>
                  <a:pt x="0" y="0"/>
                </a:moveTo>
                <a:lnTo>
                  <a:pt x="926674" y="0"/>
                </a:lnTo>
                <a:lnTo>
                  <a:pt x="926674" y="692109"/>
                </a:lnTo>
                <a:lnTo>
                  <a:pt x="0" y="69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696654" y="5640164"/>
            <a:ext cx="926673" cy="692109"/>
          </a:xfrm>
          <a:custGeom>
            <a:avLst/>
            <a:gdLst/>
            <a:ahLst/>
            <a:cxnLst/>
            <a:rect r="r" b="b" t="t" l="l"/>
            <a:pathLst>
              <a:path h="692109" w="926673">
                <a:moveTo>
                  <a:pt x="0" y="0"/>
                </a:moveTo>
                <a:lnTo>
                  <a:pt x="926674" y="0"/>
                </a:lnTo>
                <a:lnTo>
                  <a:pt x="926674" y="692109"/>
                </a:lnTo>
                <a:lnTo>
                  <a:pt x="0" y="69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8579910" y="5451095"/>
            <a:ext cx="1237683" cy="0"/>
          </a:xfrm>
          <a:prstGeom prst="line">
            <a:avLst/>
          </a:prstGeom>
          <a:ln cap="rnd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6811499" y="3980421"/>
            <a:ext cx="4630785" cy="129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7521">
                <a:solidFill>
                  <a:srgbClr val="FFFFFF"/>
                </a:solidFill>
                <a:latin typeface="Glacial Indifference Bold"/>
              </a:rPr>
              <a:t>GRAZIE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DAF5fersmzU</dc:identifier>
  <dcterms:modified xsi:type="dcterms:W3CDTF">2011-08-01T06:04:30Z</dcterms:modified>
  <cp:revision>1</cp:revision>
  <dc:title>Testo del paragrafo</dc:title>
</cp:coreProperties>
</file>